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21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B3D72-C128-BD4C-97DA-DCE9E63C423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F1890-2DEE-C04D-985A-909C7D9639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086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974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118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98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411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700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057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706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6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391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488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6CB72-10CF-8240-B013-43733241A2AE}" type="datetimeFigureOut">
              <a:rPr lang="da-DK" smtClean="0"/>
              <a:t>05/10/18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E8464-3CAF-F84E-8937-4A969470F9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521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airproces.d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4" Type="http://schemas.openxmlformats.org/officeDocument/2006/relationships/image" Target="../media/image7.jpeg"/><Relationship Id="rId5" Type="http://schemas.openxmlformats.org/officeDocument/2006/relationships/hyperlink" Target="http://www.fairproces.dk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Styrk det tværgående samarbejde med kollektiv intelligens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 dirty="0" smtClean="0"/>
              <a:t>Foredrag v/ Bo Vestergaard</a:t>
            </a:r>
          </a:p>
          <a:p>
            <a:r>
              <a:rPr lang="da-DK" dirty="0" smtClean="0"/>
              <a:t> Forfatter, proceskonsulent og aktionsforsker</a:t>
            </a:r>
          </a:p>
          <a:p>
            <a:r>
              <a:rPr lang="da-DK" dirty="0" smtClean="0"/>
              <a:t> Foredrag, workshops og aktionslæringsforløb</a:t>
            </a:r>
          </a:p>
          <a:p>
            <a:endParaRPr lang="da-DK" dirty="0"/>
          </a:p>
          <a:p>
            <a:r>
              <a:rPr lang="da-DK" dirty="0" smtClean="0">
                <a:hlinkClick r:id="rId2"/>
              </a:rPr>
              <a:t>www.fairproces.dk</a:t>
            </a:r>
            <a:endParaRPr lang="da-DK" dirty="0" smtClean="0"/>
          </a:p>
          <a:p>
            <a:r>
              <a:rPr lang="da-DK" dirty="0" err="1" smtClean="0"/>
              <a:t>fairproces@fairproces.dk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565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illede" descr="Billed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1701" y="691564"/>
            <a:ext cx="4705072" cy="613566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kstfelt 1"/>
          <p:cNvSpPr txBox="1"/>
          <p:nvPr/>
        </p:nvSpPr>
        <p:spPr>
          <a:xfrm>
            <a:off x="4775201" y="1397000"/>
            <a:ext cx="3606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Foredrag baseret på Vestergaard (2018)</a:t>
            </a:r>
            <a:r>
              <a:rPr lang="da-DK" b="1" dirty="0" smtClean="0"/>
              <a:t>:</a:t>
            </a:r>
          </a:p>
          <a:p>
            <a:r>
              <a:rPr lang="da-DK" sz="2400" b="1" dirty="0" smtClean="0"/>
              <a:t>Relationel koordinering</a:t>
            </a:r>
          </a:p>
          <a:p>
            <a:r>
              <a:rPr lang="da-DK" sz="2400" b="1" dirty="0" smtClean="0"/>
              <a:t>i praksis</a:t>
            </a:r>
          </a:p>
          <a:p>
            <a:r>
              <a:rPr lang="da-DK" b="1" dirty="0" smtClean="0"/>
              <a:t>Metoder til bedre beslutninger og samarbejde på tværs.</a:t>
            </a:r>
          </a:p>
          <a:p>
            <a:endParaRPr lang="da-DK" dirty="0"/>
          </a:p>
          <a:p>
            <a:r>
              <a:rPr lang="da-DK" dirty="0" smtClean="0"/>
              <a:t>Forlag: </a:t>
            </a:r>
            <a:r>
              <a:rPr lang="da-DK" dirty="0" err="1" smtClean="0"/>
              <a:t>Lead</a:t>
            </a:r>
            <a:r>
              <a:rPr lang="da-DK" dirty="0" smtClean="0"/>
              <a:t> Read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760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62B80257-FF6C-4A23-86B0-1F3C40E4223A-L0-001.jpeg" descr="62B80257-FF6C-4A23-86B0-1F3C40E4223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01" y="330705"/>
            <a:ext cx="4446984" cy="19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3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26816758-65E0-4B51-B7BC-77C499B6F874-L0-001.jpeg" descr="26816758-65E0-4B51-B7BC-77C499B6F87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00389"/>
            <a:ext cx="9144000" cy="645722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Rektangel"/>
          <p:cNvSpPr/>
          <p:nvPr/>
        </p:nvSpPr>
        <p:spPr>
          <a:xfrm>
            <a:off x="5227684" y="427240"/>
            <a:ext cx="2822791" cy="823194"/>
          </a:xfrm>
          <a:prstGeom prst="rect">
            <a:avLst/>
          </a:prstGeom>
          <a:solidFill>
            <a:srgbClr val="434343"/>
          </a:solidFill>
          <a:ln w="12700">
            <a:miter lim="400000"/>
          </a:ln>
        </p:spPr>
        <p:txBody>
          <a:bodyPr lIns="35717" tIns="35717" rIns="35717" bIns="35717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7" name="Afrundet rektangel"/>
          <p:cNvSpPr/>
          <p:nvPr/>
        </p:nvSpPr>
        <p:spPr>
          <a:xfrm>
            <a:off x="6216577" y="107305"/>
            <a:ext cx="1339454" cy="299663"/>
          </a:xfrm>
          <a:prstGeom prst="roundRect">
            <a:avLst>
              <a:gd name="adj" fmla="val 4469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35717" tIns="35717" rIns="35717" bIns="35717" anchor="ctr"/>
          <a:lstStyle/>
          <a:p>
            <a:pPr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942" y="286027"/>
            <a:ext cx="4446984" cy="19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O f 3.jpg" descr="O f 3.jpg"/>
          <p:cNvPicPr>
            <a:picLocks noChangeAspect="1"/>
          </p:cNvPicPr>
          <p:nvPr/>
        </p:nvPicPr>
        <p:blipFill>
          <a:blip r:embed="rId2">
            <a:extLst/>
          </a:blip>
          <a:srcRect l="666" r="666"/>
          <a:stretch>
            <a:fillRect/>
          </a:stretch>
        </p:blipFill>
        <p:spPr>
          <a:xfrm>
            <a:off x="299682" y="349153"/>
            <a:ext cx="4507139" cy="615969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74" name="Billede" descr="Billed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10691" y="3555793"/>
            <a:ext cx="2541066" cy="32838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A8271BA3-8CB7-44F6-A8ED-B6004B211D81-L0-001.jpeg" descr="A8271BA3-8CB7-44F6-A8ED-B6004B211D81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5972" y="3642187"/>
            <a:ext cx="2243305" cy="3111092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De to første bøger i ledelsestrilogien"/>
          <p:cNvSpPr txBox="1"/>
          <p:nvPr/>
        </p:nvSpPr>
        <p:spPr>
          <a:xfrm>
            <a:off x="4879042" y="3181255"/>
            <a:ext cx="3480517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dirty="0"/>
              <a:t>De to første bøger i ledelsestrilogien</a:t>
            </a:r>
          </a:p>
        </p:txBody>
      </p:sp>
      <p:sp>
        <p:nvSpPr>
          <p:cNvPr id="177" name="Kontakt: www.fairproces.dk…"/>
          <p:cNvSpPr txBox="1"/>
          <p:nvPr/>
        </p:nvSpPr>
        <p:spPr>
          <a:xfrm>
            <a:off x="2271719" y="2436408"/>
            <a:ext cx="2701056" cy="626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/>
          <a:p>
            <a:pPr algn="l">
              <a:defRPr sz="1800">
                <a:solidFill>
                  <a:srgbClr val="6C6C6C"/>
                </a:solidFill>
              </a:defRPr>
            </a:pPr>
            <a:r>
              <a:t>Kontakt: </a:t>
            </a:r>
            <a:r>
              <a:rPr u="sng">
                <a:hlinkClick r:id="rId5"/>
              </a:rPr>
              <a:t>www.fairproces.dk</a:t>
            </a:r>
          </a:p>
          <a:p>
            <a:pPr algn="l">
              <a:defRPr sz="1800">
                <a:solidFill>
                  <a:srgbClr val="6C6C6C"/>
                </a:solidFill>
              </a:defRPr>
            </a:pPr>
            <a:r>
              <a:t>fairproces@fairproces.dk</a:t>
            </a:r>
          </a:p>
        </p:txBody>
      </p:sp>
    </p:spTree>
    <p:extLst>
      <p:ext uri="{BB962C8B-B14F-4D97-AF65-F5344CB8AC3E}">
        <p14:creationId xmlns:p14="http://schemas.microsoft.com/office/powerpoint/2010/main" val="20727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65</Words>
  <Application>Microsoft Macintosh PowerPoint</Application>
  <PresentationFormat>Skærmshow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5</vt:i4>
      </vt:variant>
    </vt:vector>
  </HeadingPairs>
  <TitlesOfParts>
    <vt:vector size="6" baseType="lpstr">
      <vt:lpstr>Kontortema</vt:lpstr>
      <vt:lpstr>Styrk det tværgående samarbejde med kollektiv intelligens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Styrk det tværgående samarbejde med kollektiv intelligens</dc:title>
  <dc:creator>Bo Vestergaard</dc:creator>
  <cp:lastModifiedBy>Bo Vestergaard</cp:lastModifiedBy>
  <cp:revision>4</cp:revision>
  <dcterms:created xsi:type="dcterms:W3CDTF">2018-10-05T11:05:05Z</dcterms:created>
  <dcterms:modified xsi:type="dcterms:W3CDTF">2018-10-05T11:19:56Z</dcterms:modified>
</cp:coreProperties>
</file>