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tif" ContentType="image/t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4" d="100"/>
          <a:sy n="54" d="100"/>
        </p:scale>
        <p:origin x="-1952" y="-104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4" name="Shape 12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4348097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 &amp; u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ks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12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3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an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lede"/>
          <p:cNvSpPr>
            <a:spLocks noGrp="1"/>
          </p:cNvSpPr>
          <p:nvPr>
            <p:ph type="pic" idx="13"/>
          </p:nvPr>
        </p:nvSpPr>
        <p:spPr>
          <a:xfrm>
            <a:off x="1619250" y="6731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elteks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22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23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centre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tekst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1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lo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illede"/>
          <p:cNvSpPr>
            <a:spLocks noGrp="1"/>
          </p:cNvSpPr>
          <p:nvPr>
            <p:ph type="pic" sz="half" idx="13"/>
          </p:nvPr>
        </p:nvSpPr>
        <p:spPr>
          <a:xfrm>
            <a:off x="6718300" y="638919"/>
            <a:ext cx="5334001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elteks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Titeltekst</a:t>
            </a:r>
          </a:p>
        </p:txBody>
      </p:sp>
      <p:sp>
        <p:nvSpPr>
          <p:cNvPr id="40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1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øve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49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57" name="Brødtekst, niveau e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58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Billede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67" name="Brødtekst, niveau et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buClrTx/>
              <a:defRPr sz="2800"/>
            </a:lvl1pPr>
            <a:lvl2pPr marL="685800" indent="-342900">
              <a:spcBef>
                <a:spcPts val="3200"/>
              </a:spcBef>
              <a:buClrTx/>
              <a:defRPr sz="2800"/>
            </a:lvl2pPr>
            <a:lvl3pPr marL="1028700" indent="-342900">
              <a:spcBef>
                <a:spcPts val="3200"/>
              </a:spcBef>
              <a:buClrTx/>
              <a:defRPr sz="2800"/>
            </a:lvl3pPr>
            <a:lvl4pPr marL="1371600" indent="-342900">
              <a:spcBef>
                <a:spcPts val="3200"/>
              </a:spcBef>
              <a:buClrTx/>
              <a:defRPr sz="2800"/>
            </a:lvl4pPr>
            <a:lvl5pPr marL="1714500" indent="-342900">
              <a:spcBef>
                <a:spcPts val="3200"/>
              </a:spcBef>
              <a:buClrTx/>
              <a:defRPr sz="28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68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76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r. 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illede"/>
          <p:cNvSpPr>
            <a:spLocks noGrp="1"/>
          </p:cNvSpPr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Billede"/>
          <p:cNvSpPr>
            <a:spLocks noGrp="1"/>
          </p:cNvSpPr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Billede"/>
          <p:cNvSpPr>
            <a:spLocks noGrp="1"/>
          </p:cNvSpPr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n Hansen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2400" i="1"/>
            </a:lvl1pPr>
          </a:lstStyle>
          <a:p>
            <a:r>
              <a:t>–Jon Hansen</a:t>
            </a:r>
          </a:p>
        </p:txBody>
      </p:sp>
      <p:sp>
        <p:nvSpPr>
          <p:cNvPr id="94" name="“Skriv et citat her”."/>
          <p:cNvSpPr txBox="1">
            <a:spLocks noGrp="1"/>
          </p:cNvSpPr>
          <p:nvPr>
            <p:ph type="body" sz="quarter" idx="14"/>
          </p:nvPr>
        </p:nvSpPr>
        <p:spPr>
          <a:xfrm>
            <a:off x="1270000" y="4308599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“Skriv et citat her”.</a:t>
            </a:r>
          </a:p>
        </p:txBody>
      </p:sp>
      <p:sp>
        <p:nvSpPr>
          <p:cNvPr id="95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Billed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ks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3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xmlns:p14="http://schemas.microsoft.com/office/powerpoint/2010/main"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tif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t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"/><Relationship Id="rId4" Type="http://schemas.openxmlformats.org/officeDocument/2006/relationships/image" Target="../media/image21.jpeg"/><Relationship Id="rId5" Type="http://schemas.openxmlformats.org/officeDocument/2006/relationships/hyperlink" Target="http://www.fairproces.dk" TargetMode="External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“What! Har de glemt at lime bogen i ryggen!”…"/>
          <p:cNvSpPr txBox="1"/>
          <p:nvPr/>
        </p:nvSpPr>
        <p:spPr>
          <a:xfrm>
            <a:off x="303327" y="3095191"/>
            <a:ext cx="6386384" cy="41474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0">
                <a:solidFill>
                  <a:srgbClr val="434343"/>
                </a:solidFill>
              </a:defRPr>
            </a:pPr>
            <a:r>
              <a:rPr i="1"/>
              <a:t>“What! Har de glemt at lime bogen i ryggen!”</a:t>
            </a:r>
            <a:r>
              <a:t> </a:t>
            </a:r>
          </a:p>
          <a:p>
            <a:pPr algn="l">
              <a:defRPr b="0">
                <a:solidFill>
                  <a:srgbClr val="434343"/>
                </a:solidFill>
              </a:defRPr>
            </a:pPr>
            <a:endParaRPr/>
          </a:p>
          <a:p>
            <a:pPr algn="l">
              <a:defRPr b="0">
                <a:solidFill>
                  <a:srgbClr val="434343"/>
                </a:solidFill>
              </a:defRPr>
            </a:pPr>
            <a:r>
              <a:t>Bare rolig. Bogen er designet til at blive brugt. Voldsomt meget. </a:t>
            </a:r>
          </a:p>
          <a:p>
            <a:pPr algn="l">
              <a:defRPr b="0">
                <a:solidFill>
                  <a:srgbClr val="434343"/>
                </a:solidFill>
              </a:defRPr>
            </a:pPr>
            <a:endParaRPr/>
          </a:p>
          <a:p>
            <a:pPr algn="l">
              <a:defRPr b="0">
                <a:solidFill>
                  <a:srgbClr val="434343"/>
                </a:solidFill>
              </a:defRPr>
            </a:pPr>
            <a:r>
              <a:rPr b="1"/>
              <a:t>Schweizerbinding</a:t>
            </a:r>
            <a:r>
              <a:t> (åben ryg) gør det let at have bogen slået op på modeller og metoder.</a:t>
            </a:r>
          </a:p>
          <a:p>
            <a:pPr algn="l">
              <a:defRPr b="0">
                <a:solidFill>
                  <a:srgbClr val="434343"/>
                </a:solidFill>
              </a:defRPr>
            </a:pPr>
            <a:endParaRPr/>
          </a:p>
          <a:p>
            <a:pPr algn="l">
              <a:defRPr b="0">
                <a:solidFill>
                  <a:srgbClr val="434343"/>
                </a:solidFill>
              </a:defRPr>
            </a:pPr>
            <a:r>
              <a:rPr b="1"/>
              <a:t>Garnhæftning</a:t>
            </a:r>
            <a:r>
              <a:t> (tråd i sidernes samling) sørger for, at bogen kan holde til at hundredvis af timers brug, bliver til tusinder. </a:t>
            </a:r>
          </a:p>
        </p:txBody>
      </p:sp>
      <p:grpSp>
        <p:nvGrpSpPr>
          <p:cNvPr id="129" name="Billedgalleri"/>
          <p:cNvGrpSpPr/>
          <p:nvPr/>
        </p:nvGrpSpPr>
        <p:grpSpPr>
          <a:xfrm>
            <a:off x="7038627" y="3111499"/>
            <a:ext cx="4226273" cy="7230419"/>
            <a:chOff x="0" y="0"/>
            <a:chExt cx="4226272" cy="7230417"/>
          </a:xfrm>
        </p:grpSpPr>
        <p:pic>
          <p:nvPicPr>
            <p:cNvPr id="127" name="Foto af bogryg.jpg" descr="Foto af bogryg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2819" r="2819"/>
            <a:stretch>
              <a:fillRect/>
            </a:stretch>
          </p:blipFill>
          <p:spPr>
            <a:xfrm>
              <a:off x="0" y="0"/>
              <a:ext cx="4226273" cy="637418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8" name="Skriv for at indsætte en billedtekst."/>
            <p:cNvSpPr/>
            <p:nvPr/>
          </p:nvSpPr>
          <p:spPr>
            <a:xfrm>
              <a:off x="0" y="6450385"/>
              <a:ext cx="4226273" cy="780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>
                <a:defRPr sz="2000"/>
              </a:lvl1pPr>
            </a:lstStyle>
            <a:p>
              <a:r>
                <a:t>Skriv for at indsætte en billedtekst.</a:t>
              </a:r>
            </a:p>
          </p:txBody>
        </p:sp>
      </p:grpSp>
      <p:pic>
        <p:nvPicPr>
          <p:cNvPr id="130" name="Pil" descr="Pil"/>
          <p:cNvPicPr>
            <a:picLocks/>
          </p:cNvPicPr>
          <p:nvPr/>
        </p:nvPicPr>
        <p:blipFill>
          <a:blip r:embed="rId3">
            <a:alphaModFix amt="71000"/>
            <a:extLst/>
          </a:blip>
          <a:stretch>
            <a:fillRect/>
          </a:stretch>
        </p:blipFill>
        <p:spPr>
          <a:xfrm>
            <a:off x="6731347" y="5154372"/>
            <a:ext cx="2110675" cy="989475"/>
          </a:xfrm>
          <a:prstGeom prst="rect">
            <a:avLst/>
          </a:prstGeom>
        </p:spPr>
      </p:pic>
      <p:pic>
        <p:nvPicPr>
          <p:cNvPr id="134" name="Forbindelsesstreg" descr="Forbindelsesstreg"/>
          <p:cNvPicPr>
            <a:picLocks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617481" y="7191807"/>
            <a:ext cx="3115919" cy="625161"/>
          </a:xfrm>
          <a:prstGeom prst="rect">
            <a:avLst/>
          </a:prstGeom>
        </p:spPr>
      </p:pic>
      <p:pic>
        <p:nvPicPr>
          <p:cNvPr id="133" name="Billede" descr="Billed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322824" y="438685"/>
            <a:ext cx="1847328" cy="24090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Billede" descr="Billed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34523" y="983558"/>
            <a:ext cx="6691658" cy="87262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B23B8897-194F-459D-AB46-983E1F076D67-L0-001.jpeg" descr="B23B8897-194F-459D-AB46-983E1F076D67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5806"/>
            <a:ext cx="13004800" cy="91405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62B80257-FF6C-4A23-86B0-1F3C40E4223A-L0-001.jpeg" descr="62B80257-FF6C-4A23-86B0-1F3C40E4223A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B4D31358-F4C6-4AC1-9C28-082E4D1B0694-L0-001.jpeg" descr="B4D31358-F4C6-4AC1-9C28-082E4D1B0694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74389"/>
            <a:ext cx="12745581" cy="90048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49E2EC4F-42DD-4F1C-8E91-4625E2A11E59-L0-001.jpeg" descr="49E2EC4F-42DD-4F1C-8E91-4625E2A11E59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8956"/>
            <a:ext cx="13141361" cy="94574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05C5857D-8692-447F-A411-71D7488C060A-L0-001.jpeg" descr="05C5857D-8692-447F-A411-71D7488C060A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80798"/>
            <a:ext cx="12807522" cy="89295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3CD5548F-F604-4523-8932-E133C76A1983-L0-001.jpeg" descr="3CD5548F-F604-4523-8932-E133C76A1983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05529" y="-44980"/>
            <a:ext cx="9076692" cy="98435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351C8227-704A-4F63-A5B7-AAC199881224-L0-001.jpeg" descr="351C8227-704A-4F63-A5B7-AAC199881224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5631" y="0"/>
            <a:ext cx="11673538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FB8FB564-CDB0-481E-B5C8-24B8336E1281-L0-001.jpeg" descr="FB8FB564-CDB0-481E-B5C8-24B8336E1281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7632" y="0"/>
            <a:ext cx="11829536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FF0655FD-931A-4356-86FE-9FB2C4C334D5-L0-001.jpeg" descr="FF0655FD-931A-4356-86FE-9FB2C4C334D5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3D1E6AEE-5D59-4A2E-964F-626C814776EF-L0-001.jpeg" descr="3D1E6AEE-5D59-4A2E-964F-626C814776EF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65974"/>
            <a:ext cx="13004800" cy="94216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E81DA99B-D3AC-401B-BF8C-B57689263C20-L0-001.jpeg" descr="E81DA99B-D3AC-401B-BF8C-B57689263C20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05647"/>
            <a:ext cx="13004800" cy="91423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36F7B22D-4373-455B-A7AE-11893D0552B9-L0-001.jpeg" descr="36F7B22D-4373-455B-A7AE-11893D0552B9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850209"/>
            <a:ext cx="13004800" cy="80531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26816758-65E0-4B51-B7BC-77C499B6F874-L0-001.jpeg" descr="26816758-65E0-4B51-B7BC-77C499B6F874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84997"/>
            <a:ext cx="13004800" cy="9183606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Rektangel"/>
          <p:cNvSpPr/>
          <p:nvPr/>
        </p:nvSpPr>
        <p:spPr>
          <a:xfrm>
            <a:off x="7434929" y="607630"/>
            <a:ext cx="4014636" cy="1170765"/>
          </a:xfrm>
          <a:prstGeom prst="rect">
            <a:avLst/>
          </a:prstGeom>
          <a:solidFill>
            <a:srgbClr val="43434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7" name="Afrundet rektangel"/>
          <p:cNvSpPr/>
          <p:nvPr/>
        </p:nvSpPr>
        <p:spPr>
          <a:xfrm>
            <a:off x="8841353" y="152611"/>
            <a:ext cx="1905001" cy="426187"/>
          </a:xfrm>
          <a:prstGeom prst="roundRect">
            <a:avLst>
              <a:gd name="adj" fmla="val 44699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9F279E80-A6E0-4DEC-A70B-785F58480F13-L0-001.jpeg" descr="9F279E80-A6E0-4DEC-A70B-785F58480F13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15224"/>
            <a:ext cx="13004800" cy="91231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Billedgalleri"/>
          <p:cNvGrpSpPr/>
          <p:nvPr/>
        </p:nvGrpSpPr>
        <p:grpSpPr>
          <a:xfrm>
            <a:off x="426214" y="496573"/>
            <a:ext cx="6410152" cy="9299186"/>
            <a:chOff x="0" y="0"/>
            <a:chExt cx="6410151" cy="9299185"/>
          </a:xfrm>
        </p:grpSpPr>
        <p:pic>
          <p:nvPicPr>
            <p:cNvPr id="171" name="O f 3.jpg" descr="O f 3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666" r="666"/>
            <a:stretch>
              <a:fillRect/>
            </a:stretch>
          </p:blipFill>
          <p:spPr>
            <a:xfrm>
              <a:off x="0" y="0"/>
              <a:ext cx="6410152" cy="87604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2" name="Skriv for at indsætte en billedtekst."/>
            <p:cNvSpPr/>
            <p:nvPr/>
          </p:nvSpPr>
          <p:spPr>
            <a:xfrm>
              <a:off x="0" y="8836652"/>
              <a:ext cx="6410152" cy="462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>
                <a:defRPr sz="2000"/>
              </a:lvl1pPr>
            </a:lstStyle>
            <a:p>
              <a:r>
                <a:t>Skriv for at indsætte en billedtekst.</a:t>
              </a:r>
            </a:p>
          </p:txBody>
        </p:sp>
      </p:grpSp>
      <p:pic>
        <p:nvPicPr>
          <p:cNvPr id="174" name="Billede" descr="Billed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686316" y="5057128"/>
            <a:ext cx="3613960" cy="467040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A8271BA3-8CB7-44F6-A8ED-B6004B211D81-L0-001.jpeg" descr="A8271BA3-8CB7-44F6-A8ED-B6004B211D81-L0-001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778272" y="5179999"/>
            <a:ext cx="3190478" cy="4424664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De to første bøger i ledelsestrilogien"/>
          <p:cNvSpPr txBox="1"/>
          <p:nvPr/>
        </p:nvSpPr>
        <p:spPr>
          <a:xfrm>
            <a:off x="6939081" y="4542192"/>
            <a:ext cx="5401057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t>De to første bøger i ledelsestrilogien</a:t>
            </a:r>
          </a:p>
        </p:txBody>
      </p:sp>
      <p:sp>
        <p:nvSpPr>
          <p:cNvPr id="177" name="Kontakt: www.fairproces.dk…"/>
          <p:cNvSpPr txBox="1"/>
          <p:nvPr/>
        </p:nvSpPr>
        <p:spPr>
          <a:xfrm>
            <a:off x="3230889" y="3570776"/>
            <a:ext cx="3216861" cy="6791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1800">
                <a:solidFill>
                  <a:srgbClr val="6C6C6C"/>
                </a:solidFill>
              </a:defRPr>
            </a:pPr>
            <a:r>
              <a:t>Kontakt: </a:t>
            </a:r>
            <a:r>
              <a:rPr u="sng">
                <a:hlinkClick r:id="rId5"/>
              </a:rPr>
              <a:t>www.fairproces.dk</a:t>
            </a:r>
          </a:p>
          <a:p>
            <a:pPr algn="l">
              <a:defRPr sz="1800">
                <a:solidFill>
                  <a:srgbClr val="6C6C6C"/>
                </a:solidFill>
              </a:defRPr>
            </a:pPr>
            <a:r>
              <a:t>fairproces@fairproces.dk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</Words>
  <Application>Microsoft Macintosh PowerPoint</Application>
  <PresentationFormat>Brugerdefineret</PresentationFormat>
  <Paragraphs>12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17</vt:i4>
      </vt:variant>
    </vt:vector>
  </HeadingPairs>
  <TitlesOfParts>
    <vt:vector size="18" baseType="lpstr">
      <vt:lpstr>Black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cp:lastModifiedBy>Bo Vestergaard</cp:lastModifiedBy>
  <cp:revision>1</cp:revision>
  <dcterms:modified xsi:type="dcterms:W3CDTF">2018-08-05T08:01:22Z</dcterms:modified>
</cp:coreProperties>
</file>