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tif" ContentType="image/t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70" r:id="rId1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088" y="-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hape 3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28.png"/><Relationship Id="rId7" Type="http://schemas.openxmlformats.org/officeDocument/2006/relationships/hyperlink" Target="http://www.fairproces.dk" TargetMode="External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53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62" name="Shape 162"/>
          <p:cNvSpPr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65" name="Billede 164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Ramme og retning</a:t>
            </a:r>
          </a:p>
          <a:p>
            <a:pPr>
              <a:defRPr sz="2600"/>
            </a:pPr>
            <a:r>
              <a:t>Involvering</a:t>
            </a:r>
          </a:p>
          <a:p>
            <a:pPr>
              <a:defRPr sz="2600"/>
            </a:pPr>
            <a:r>
              <a:t>Forklaring</a:t>
            </a:r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77800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2" animBg="1" advAuto="0"/>
      <p:bldP spid="171" grpId="4" animBg="1" advAuto="0"/>
      <p:bldP spid="172" grpId="1" animBg="1" advAuto="0"/>
      <p:bldP spid="174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4953066"/>
            <a:ext cx="2958664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/>
            </a:pPr>
            <a:r>
              <a:t>Analyse af problemer/ønsket tilstand. Udvikling og afprøvning af løsninger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  <p:bldP spid="205" grpId="2" animBg="1" advAuto="0"/>
      <p:bldP spid="211" grpId="3" animBg="1" advAuto="0"/>
      <p:bldP spid="212" grpId="4" animBg="1" advAuto="0"/>
      <p:bldP spid="214" grpId="5" animBg="1" advAuto="0"/>
      <p:bldP spid="215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921958" y="2026354"/>
            <a:ext cx="6318996" cy="7967915"/>
            <a:chOff x="0" y="-1485118"/>
            <a:chExt cx="6370800" cy="8465945"/>
          </a:xfrm>
        </p:grpSpPr>
        <p:sp>
          <p:nvSpPr>
            <p:cNvPr id="218" name="Shape 218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/>
              </a:pPr>
              <a:r>
                <a:t>Retning:Hvad skal lade sig gøre, som ikke kan lade sig gøre nu? Hvorfor er det vigtigt?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Rammer: hvad ligger fast/er ikke til diskussion?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Involvering: Hvad kan/skal der involveres i?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r>
                <a:t>Tid: Hvad skal være sket hvornår?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</p:txBody>
        </p:sp>
        <p:pic>
          <p:nvPicPr>
            <p:cNvPr id="217" name="Billede 216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485118"/>
              <a:ext cx="6370800" cy="8465945"/>
            </a:xfrm>
            <a:prstGeom prst="rect">
              <a:avLst/>
            </a:prstGeom>
            <a:effectLst/>
          </p:spPr>
        </p:pic>
      </p:grpSp>
      <p:pic>
        <p:nvPicPr>
          <p:cNvPr id="224" name="Billede 223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221" name="Shape 221"/>
          <p:cNvSpPr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222" name="Shape 222"/>
          <p:cNvSpPr/>
          <p:nvPr/>
        </p:nvSpPr>
        <p:spPr>
          <a:xfrm>
            <a:off x="965130" y="642053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sp>
        <p:nvSpPr>
          <p:cNvPr id="223" name="Shape 2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rPr dirty="0"/>
              <a:t>Lederen alene </a:t>
            </a:r>
            <a:r>
              <a:rPr dirty="0" smtClean="0"/>
              <a:t>udtænker </a:t>
            </a:r>
            <a:r>
              <a:rPr dirty="0"/>
              <a:t>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grpSp>
        <p:nvGrpSpPr>
          <p:cNvPr id="301" name="Group 301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300" name="Shape 300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/>
              </a:pPr>
              <a:r>
                <a:t>Retning:Hvad skal lade sig gøre, som ikke kan lade sig gøre nu?</a:t>
              </a:r>
            </a:p>
            <a:p>
              <a:pPr>
                <a:defRPr sz="2000"/>
              </a:pPr>
              <a:r>
                <a:t>Rammer: hvad ligger fast/er ikke til diskussion? Hvad kan der involveres i?</a:t>
              </a:r>
            </a:p>
            <a:p>
              <a:pPr>
                <a:defRPr sz="2000"/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299" name="Billede 298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304" name="Group 304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303" name="Shape 303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302" name="Billede 301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5" name="Shape 305"/>
          <p:cNvSpPr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Beslut &amp; forklar</a:t>
            </a:r>
          </a:p>
          <a:p>
            <a:pPr>
              <a:defRPr sz="4200"/>
            </a:pPr>
            <a:r>
              <a:t> </a:t>
            </a:r>
          </a:p>
        </p:txBody>
      </p:sp>
      <p:grpSp>
        <p:nvGrpSpPr>
          <p:cNvPr id="308" name="Group 308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307" name="Shape 307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306" name="Billede 305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9" name="Shape 309"/>
          <p:cNvSpPr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312" name="Group 312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311" name="Shape 311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310" name="Billede 309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313" name="Shape 313"/>
          <p:cNvSpPr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Gør til   </a:t>
            </a:r>
          </a:p>
          <a:p>
            <a:pPr>
              <a:defRPr sz="4200"/>
            </a:pPr>
            <a:r>
              <a:t> drift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0513553" y="2959813"/>
            <a:ext cx="2387307" cy="3833975"/>
            <a:chOff x="0" y="0"/>
            <a:chExt cx="2387305" cy="3833973"/>
          </a:xfrm>
        </p:grpSpPr>
        <p:sp>
          <p:nvSpPr>
            <p:cNvPr id="315" name="Shape 315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314" name="Billede 313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324" name="Billede 323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326" name="Billede 325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328" name="Billede 327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330" name="Billede 329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321" name="Shape 321"/>
          <p:cNvSpPr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322" name="Shape 322"/>
          <p:cNvSpPr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Strategisk procesdesign</a:t>
            </a:r>
          </a:p>
        </p:txBody>
      </p:sp>
      <p:sp>
        <p:nvSpPr>
          <p:cNvPr id="323" name="Shape 3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1" animBg="1" advAuto="0"/>
      <p:bldP spid="304" grpId="2" animBg="1" advAuto="0"/>
      <p:bldP spid="308" grpId="3" animBg="1" advAuto="0"/>
      <p:bldP spid="312" grpId="4" animBg="1" advAuto="0"/>
      <p:bldP spid="316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4293444" y="925501"/>
            <a:ext cx="4709422" cy="55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a-DK" dirty="0" err="1" smtClean="0"/>
              <a:t>Debrief</a:t>
            </a:r>
            <a:r>
              <a:rPr lang="da-DK" dirty="0" smtClean="0"/>
              <a:t>: </a:t>
            </a:r>
            <a:r>
              <a:rPr dirty="0" smtClean="0"/>
              <a:t>Det </a:t>
            </a:r>
            <a:r>
              <a:rPr dirty="0"/>
              <a:t>korte møde</a:t>
            </a:r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34637" y="3793065"/>
            <a:ext cx="3891660" cy="5029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90" y="3793065"/>
            <a:ext cx="3202744" cy="5012267"/>
          </a:xfrm>
          <a:prstGeom prst="rect">
            <a:avLst/>
          </a:prstGeom>
        </p:spPr>
      </p:pic>
      <p:sp>
        <p:nvSpPr>
          <p:cNvPr id="9" name="Shape 362"/>
          <p:cNvSpPr/>
          <p:nvPr/>
        </p:nvSpPr>
        <p:spPr>
          <a:xfrm>
            <a:off x="7518401" y="7294339"/>
            <a:ext cx="5106674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Bo Vestergaard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err="1" smtClean="0"/>
              <a:t>Procesk</a:t>
            </a:r>
            <a:r>
              <a:rPr dirty="0" smtClean="0"/>
              <a:t>onsulent</a:t>
            </a:r>
            <a:r>
              <a:rPr dirty="0" smtClean="0"/>
              <a:t>.</a:t>
            </a:r>
            <a:r>
              <a:rPr lang="da-DK" dirty="0" smtClean="0"/>
              <a:t> Aktionsforsker. Forfatter</a:t>
            </a:r>
            <a:r>
              <a:rPr dirty="0" smtClean="0"/>
              <a:t> </a:t>
            </a: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smtClean="0"/>
              <a:t>Dansk </a:t>
            </a:r>
            <a:r>
              <a:rPr lang="da-DK" dirty="0"/>
              <a:t>p</a:t>
            </a:r>
            <a:r>
              <a:rPr dirty="0" smtClean="0"/>
              <a:t>artner </a:t>
            </a:r>
            <a:r>
              <a:rPr dirty="0"/>
              <a:t>i Relational Coordination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Research Collaborative, Brandeis University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u="sng" dirty="0" smtClean="0">
                <a:hlinkClick r:id="rId4"/>
              </a:rPr>
              <a:t>www.</a:t>
            </a:r>
            <a:r>
              <a:rPr u="sng" dirty="0" smtClean="0">
                <a:hlinkClick r:id="rId4"/>
              </a:rPr>
              <a:t>fairproces.dk</a:t>
            </a:r>
            <a:endParaRPr u="sng" dirty="0">
              <a:hlinkClick r:id="rId4"/>
            </a:endParaRP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 dirty="0" smtClean="0">
                <a:hlinkClick r:id="rId5"/>
              </a:rPr>
              <a:t>fairproces</a:t>
            </a:r>
            <a:r>
              <a:rPr u="sng" dirty="0">
                <a:hlinkClick r:id="rId5"/>
              </a:rPr>
              <a:t>@fairproces.dk</a:t>
            </a:r>
            <a:r>
              <a:rPr dirty="0"/>
              <a:t> </a:t>
            </a: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33" y="3793065"/>
            <a:ext cx="2429268" cy="3318933"/>
          </a:xfrm>
          <a:prstGeom prst="rect">
            <a:avLst/>
          </a:prstGeom>
        </p:spPr>
      </p:pic>
      <p:sp>
        <p:nvSpPr>
          <p:cNvPr id="13" name="Shape 361"/>
          <p:cNvSpPr/>
          <p:nvPr/>
        </p:nvSpPr>
        <p:spPr>
          <a:xfrm>
            <a:off x="1364897" y="751774"/>
            <a:ext cx="10025237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Connect med mig på Linkedin eller </a:t>
            </a:r>
            <a:r>
              <a:rPr u="sng" dirty="0">
                <a:hlinkClick r:id="rId7"/>
              </a:rPr>
              <a:t>www.fairproces.dk</a:t>
            </a:r>
            <a:r>
              <a:rPr dirty="0"/>
              <a:t> </a:t>
            </a:r>
            <a:r>
              <a:rPr sz="3000" dirty="0"/>
              <a:t>(</a:t>
            </a:r>
            <a:r>
              <a:rPr sz="3000" dirty="0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</a:rPr>
              <a:t>mailliste</a:t>
            </a:r>
            <a:r>
              <a:rPr dirty="0"/>
              <a:t>) og få updates </a:t>
            </a:r>
            <a:r>
              <a:rPr lang="da-DK" dirty="0" smtClean="0"/>
              <a:t>om</a:t>
            </a:r>
            <a:r>
              <a:rPr dirty="0" smtClean="0"/>
              <a:t> </a:t>
            </a:r>
            <a:r>
              <a:rPr dirty="0"/>
              <a:t>artikler, </a:t>
            </a:r>
            <a:r>
              <a:rPr dirty="0" smtClean="0"/>
              <a:t>slides</a:t>
            </a:r>
            <a:r>
              <a:rPr lang="da-DK" dirty="0" smtClean="0"/>
              <a:t>, </a:t>
            </a:r>
            <a:r>
              <a:rPr dirty="0" smtClean="0"/>
              <a:t>værktøjer</a:t>
            </a:r>
            <a:r>
              <a:rPr lang="da-DK" dirty="0" smtClean="0"/>
              <a:t> og nye bøger</a:t>
            </a:r>
            <a:endParaRPr dirty="0"/>
          </a:p>
        </p:txBody>
      </p:sp>
      <p:sp>
        <p:nvSpPr>
          <p:cNvPr id="14" name="Rektangel 13"/>
          <p:cNvSpPr/>
          <p:nvPr/>
        </p:nvSpPr>
        <p:spPr>
          <a:xfrm>
            <a:off x="1433072" y="3146734"/>
            <a:ext cx="48031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 smtClean="0">
                <a:solidFill>
                  <a:schemeClr val="accent4"/>
                </a:solidFill>
              </a:rPr>
              <a:t>Mine to seneste bøger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94778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6798</TotalTime>
  <Words>1059</Words>
  <Application>Microsoft Macintosh PowerPoint</Application>
  <PresentationFormat>Brugerdefineret</PresentationFormat>
  <Paragraphs>125</Paragraphs>
  <Slides>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0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9</cp:revision>
  <dcterms:modified xsi:type="dcterms:W3CDTF">2018-06-17T07:04:03Z</dcterms:modified>
</cp:coreProperties>
</file>